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5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  <p:sldMasterId id="2147483657" r:id="rId2"/>
    <p:sldMasterId id="2147483683" r:id="rId3"/>
    <p:sldMasterId id="2147483684" r:id="rId4"/>
    <p:sldMasterId id="2147483685" r:id="rId5"/>
    <p:sldMasterId id="2147483686" r:id="rId6"/>
    <p:sldMasterId id="2147483687" r:id="rId7"/>
    <p:sldMasterId id="2147483688" r:id="rId8"/>
    <p:sldMasterId id="2147483689" r:id="rId9"/>
    <p:sldMasterId id="2147483690" r:id="rId10"/>
    <p:sldMasterId id="2147483691" r:id="rId11"/>
    <p:sldMasterId id="2147483692" r:id="rId12"/>
    <p:sldMasterId id="2147483693" r:id="rId13"/>
    <p:sldMasterId id="2147483694" r:id="rId14"/>
    <p:sldMasterId id="2147483695" r:id="rId15"/>
    <p:sldMasterId id="2147483696" r:id="rId16"/>
    <p:sldMasterId id="2147483697" r:id="rId17"/>
    <p:sldMasterId id="2147483698" r:id="rId18"/>
    <p:sldMasterId id="2147483699" r:id="rId19"/>
    <p:sldMasterId id="2147483700" r:id="rId20"/>
    <p:sldMasterId id="2147483701" r:id="rId21"/>
    <p:sldMasterId id="2147483702" r:id="rId22"/>
    <p:sldMasterId id="2147483703" r:id="rId23"/>
    <p:sldMasterId id="2147483704" r:id="rId24"/>
    <p:sldMasterId id="2147483705" r:id="rId25"/>
    <p:sldMasterId id="2147483706" r:id="rId26"/>
    <p:sldMasterId id="2147483707" r:id="rId27"/>
  </p:sldMasterIdLst>
  <p:notesMasterIdLst>
    <p:notesMasterId r:id="rId32"/>
  </p:notesMasterIdLst>
  <p:sldIdLst>
    <p:sldId id="376" r:id="rId28"/>
    <p:sldId id="368" r:id="rId29"/>
    <p:sldId id="394" r:id="rId30"/>
    <p:sldId id="395" r:id="rId31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pitchFamily="24" charset="0"/>
        <a:ea typeface="ヒラギノ角ゴ ProN W3" pitchFamily="24" charset="-128"/>
        <a:cs typeface="+mn-cs"/>
        <a:sym typeface="Gill Sans" pitchFamily="2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852" y="-29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 pitchFamily="-110" charset="0"/>
                <a:ea typeface="ヒラギノ角ゴ ProN W3" pitchFamily="-110" charset="-128"/>
                <a:cs typeface="ヒラギノ角ゴ ProN W3" pitchFamily="-110" charset="-128"/>
                <a:sym typeface="Gill Sans" pitchFamily="-110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10F892-7741-4E8F-BC1E-9E90AB62384B}" type="datetime1">
              <a:rPr lang="en-US"/>
              <a:pPr/>
              <a:t>9/21/2013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 pitchFamily="-110" charset="0"/>
                <a:ea typeface="ヒラギノ角ゴ ProN W3" pitchFamily="-110" charset="-128"/>
                <a:cs typeface="ヒラギノ角ゴ ProN W3" pitchFamily="-110" charset="-128"/>
                <a:sym typeface="Gill Sans" pitchFamily="-110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49E289-3489-4421-B2AF-6A2CEA9D9AB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225675"/>
            <a:ext cx="4743450" cy="752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0575" y="2225675"/>
            <a:ext cx="4743450" cy="752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0"/>
            <a:ext cx="2409825" cy="9753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0"/>
            <a:ext cx="7077075" cy="9753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225675"/>
            <a:ext cx="4743450" cy="752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0575" y="2225675"/>
            <a:ext cx="4743450" cy="752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0"/>
            <a:ext cx="2409825" cy="9753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0"/>
            <a:ext cx="7077075" cy="9753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7879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802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802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04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5494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993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4384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882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3401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973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545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7117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0"/>
            <a:ext cx="96393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114384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Bold Condensed" pitchFamily="24" charset="0"/>
              </a:rPr>
              <a:t>Click to edit Master title style</a:t>
            </a:r>
          </a:p>
        </p:txBody>
      </p:sp>
      <p:sp>
        <p:nvSpPr>
          <p:cNvPr id="2344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225675"/>
            <a:ext cx="9639300" cy="752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114384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pitchFamily="24" charset="0"/>
              </a:rPr>
              <a:t>Second level</a:t>
            </a:r>
          </a:p>
          <a:p>
            <a:pPr lvl="2"/>
            <a:r>
              <a:rPr lang="en-US" smtClean="0">
                <a:sym typeface="Helvetica Neue Light" pitchFamily="24" charset="0"/>
              </a:rPr>
              <a:t>Third level</a:t>
            </a:r>
          </a:p>
          <a:p>
            <a:pPr lvl="3"/>
            <a:r>
              <a:rPr lang="en-US" smtClean="0">
                <a:sym typeface="Helvetica Neue Light" pitchFamily="24" charset="0"/>
              </a:rPr>
              <a:t>Fourth level</a:t>
            </a:r>
          </a:p>
          <a:p>
            <a:pPr lvl="4"/>
            <a:r>
              <a:rPr lang="en-US" smtClean="0">
                <a:sym typeface="Helvetica Neue Light" pitchFamily="24" charset="0"/>
              </a:rPr>
              <a:t>Fifth level</a:t>
            </a:r>
          </a:p>
        </p:txBody>
      </p:sp>
      <p:pic>
        <p:nvPicPr>
          <p:cNvPr id="234500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569700" y="8648700"/>
            <a:ext cx="661988" cy="31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ransition/>
  <p:txStyles>
    <p:titleStyle>
      <a:lvl1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+mj-lt"/>
          <a:ea typeface="+mj-ea"/>
          <a:cs typeface="+mj-cs"/>
          <a:sym typeface="Helvetica Neue Bold Condensed" pitchFamily="24" charset="0"/>
        </a:defRPr>
      </a:lvl1pPr>
      <a:lvl2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2pPr>
      <a:lvl3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3pPr>
      <a:lvl4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4pPr>
      <a:lvl5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5pPr>
      <a:lvl6pPr marL="4699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271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843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415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98463" indent="-354013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•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1pPr>
      <a:lvl2pPr marL="768350" indent="-293688" algn="l" rtl="0" eaLnBrk="0" fontAlgn="base" hangingPunct="0">
        <a:spcBef>
          <a:spcPts val="400"/>
        </a:spcBef>
        <a:spcAft>
          <a:spcPct val="0"/>
        </a:spcAft>
        <a:buClr>
          <a:srgbClr val="999999"/>
        </a:buClr>
        <a:buSzPct val="100000"/>
        <a:buFont typeface="Wingdings" pitchFamily="2" charset="2"/>
        <a:buChar char="§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2pPr>
      <a:lvl3pPr marL="118586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-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3pPr>
      <a:lvl4pPr marL="166211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–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4pPr>
      <a:lvl5pPr marL="2139950" indent="-234950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5pPr>
      <a:lvl6pPr marL="25971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6pPr>
      <a:lvl7pPr marL="30543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7pPr>
      <a:lvl8pPr marL="35115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8pPr>
      <a:lvl9pPr marL="39687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0"/>
            <a:ext cx="96393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114384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Bold Condensed" pitchFamily="24" charset="0"/>
              </a:rPr>
              <a:t>Click to edit Master title style</a:t>
            </a:r>
          </a:p>
        </p:txBody>
      </p:sp>
      <p:sp>
        <p:nvSpPr>
          <p:cNvPr id="2467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225675"/>
            <a:ext cx="9639300" cy="752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114384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 Light" pitchFamily="24" charset="0"/>
              </a:rPr>
              <a:t>Second level</a:t>
            </a:r>
          </a:p>
          <a:p>
            <a:pPr lvl="2"/>
            <a:r>
              <a:rPr lang="en-US" smtClean="0">
                <a:sym typeface="Helvetica Neue Light" pitchFamily="24" charset="0"/>
              </a:rPr>
              <a:t>Third level</a:t>
            </a:r>
          </a:p>
          <a:p>
            <a:pPr lvl="3"/>
            <a:r>
              <a:rPr lang="en-US" smtClean="0">
                <a:sym typeface="Helvetica Neue Light" pitchFamily="24" charset="0"/>
              </a:rPr>
              <a:t>Fourth level</a:t>
            </a:r>
          </a:p>
          <a:p>
            <a:pPr lvl="4"/>
            <a:r>
              <a:rPr lang="en-US" smtClean="0">
                <a:sym typeface="Helvetica Neue Light" pitchFamily="24" charset="0"/>
              </a:rPr>
              <a:t>Fifth level</a:t>
            </a:r>
          </a:p>
        </p:txBody>
      </p:sp>
      <p:pic>
        <p:nvPicPr>
          <p:cNvPr id="24678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569700" y="8648700"/>
            <a:ext cx="661988" cy="31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ransition/>
  <p:txStyles>
    <p:titleStyle>
      <a:lvl1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+mj-lt"/>
          <a:ea typeface="+mj-ea"/>
          <a:cs typeface="+mj-cs"/>
          <a:sym typeface="Helvetica Neue Bold Condensed" pitchFamily="24" charset="0"/>
        </a:defRPr>
      </a:lvl1pPr>
      <a:lvl2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2pPr>
      <a:lvl3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3pPr>
      <a:lvl4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4pPr>
      <a:lvl5pPr marL="12700" indent="-127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5pPr>
      <a:lvl6pPr marL="4699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271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3843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415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98463" indent="-354013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•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1pPr>
      <a:lvl2pPr marL="768350" indent="-293688" algn="l" rtl="0" eaLnBrk="0" fontAlgn="base" hangingPunct="0">
        <a:spcBef>
          <a:spcPts val="400"/>
        </a:spcBef>
        <a:spcAft>
          <a:spcPct val="0"/>
        </a:spcAft>
        <a:buClr>
          <a:srgbClr val="999999"/>
        </a:buClr>
        <a:buSzPct val="100000"/>
        <a:buFont typeface="Wingdings" pitchFamily="2" charset="2"/>
        <a:buChar char="§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2pPr>
      <a:lvl3pPr marL="118586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-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3pPr>
      <a:lvl4pPr marL="166211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–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4pPr>
      <a:lvl5pPr marL="2139950" indent="-234950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5pPr>
      <a:lvl6pPr marL="25971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6pPr>
      <a:lvl7pPr marL="30543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7pPr>
      <a:lvl8pPr marL="35115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8pPr>
      <a:lvl9pPr marL="39687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17600" indent="-8001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pitchFamily="24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562100" indent="-8001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pitchFamily="24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2006600" indent="-8001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pitchFamily="24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451100" indent="-8001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pitchFamily="24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895600" indent="-8001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pitchFamily="24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352800" indent="-8001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810000" indent="-8001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67200" indent="-8001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724400" indent="-8001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ransition/>
  <p:txStyles>
    <p:titleStyle>
      <a:lvl1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+mj-lt"/>
          <a:ea typeface="+mj-ea"/>
          <a:cs typeface="+mj-cs"/>
          <a:sym typeface="Helvetica Neue Bold Condensed" pitchFamily="24" charset="0"/>
        </a:defRPr>
      </a:lvl1pPr>
      <a:lvl2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2pPr>
      <a:lvl3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3pPr>
      <a:lvl4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4pPr>
      <a:lvl5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5pPr>
      <a:lvl6pPr marL="5207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779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4351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923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98463" indent="-354013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•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1pPr>
      <a:lvl2pPr marL="819150" indent="-293688" algn="l" rtl="0" eaLnBrk="0" fontAlgn="base" hangingPunct="0">
        <a:spcBef>
          <a:spcPts val="400"/>
        </a:spcBef>
        <a:spcAft>
          <a:spcPct val="0"/>
        </a:spcAft>
        <a:buClr>
          <a:srgbClr val="999999"/>
        </a:buClr>
        <a:buSzPct val="100000"/>
        <a:buFont typeface="Wingdings" pitchFamily="2" charset="2"/>
        <a:buChar char="§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2pPr>
      <a:lvl3pPr marL="123666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-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3pPr>
      <a:lvl4pPr marL="171291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–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4pPr>
      <a:lvl5pPr marL="2190750" indent="-234950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5pPr>
      <a:lvl6pPr marL="26479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6pPr>
      <a:lvl7pPr marL="31051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7pPr>
      <a:lvl8pPr marL="35623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8pPr>
      <a:lvl9pPr marL="40195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sp>
        <p:nvSpPr>
          <p:cNvPr id="3205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3328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04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5494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993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4384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882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3401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973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545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7117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3450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35737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3696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pic>
        <p:nvPicPr>
          <p:cNvPr id="36966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04600" y="8801100"/>
            <a:ext cx="11303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3819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pic>
        <p:nvPicPr>
          <p:cNvPr id="381956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04600" y="8801100"/>
            <a:ext cx="11303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1104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5494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993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4384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882900" indent="-7874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3401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7973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2545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711700" indent="-7874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4188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pic>
        <p:nvPicPr>
          <p:cNvPr id="418820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04600" y="8801100"/>
            <a:ext cx="11303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4311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pic>
        <p:nvPicPr>
          <p:cNvPr id="43110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04600" y="8801100"/>
            <a:ext cx="11303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pic>
        <p:nvPicPr>
          <p:cNvPr id="136196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04600" y="8801100"/>
            <a:ext cx="11303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1484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pic>
        <p:nvPicPr>
          <p:cNvPr id="148484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04600" y="8801100"/>
            <a:ext cx="11303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1607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2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sp>
        <p:nvSpPr>
          <p:cNvPr id="1730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787900"/>
            <a:ext cx="58674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947400" y="8199438"/>
            <a:ext cx="1600200" cy="766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1" name="Rectangle 2"/>
          <p:cNvSpPr>
            <a:spLocks/>
          </p:cNvSpPr>
          <p:nvPr/>
        </p:nvSpPr>
        <p:spPr bwMode="auto">
          <a:xfrm>
            <a:off x="0" y="1638300"/>
            <a:ext cx="13004800" cy="76200"/>
          </a:xfrm>
          <a:prstGeom prst="rect">
            <a:avLst/>
          </a:prstGeom>
          <a:solidFill>
            <a:srgbClr val="E2712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GB">
              <a:latin typeface="Gill Sans" pitchFamily="-110" charset="0"/>
              <a:ea typeface="ヒラギノ角ゴ ProN W3" pitchFamily="-110" charset="-128"/>
              <a:sym typeface="Gill Sans" pitchFamily="-110" charset="0"/>
            </a:endParaRPr>
          </a:p>
        </p:txBody>
      </p:sp>
      <p:sp>
        <p:nvSpPr>
          <p:cNvPr id="32772" name="Rectangle 3"/>
          <p:cNvSpPr>
            <a:spLocks/>
          </p:cNvSpPr>
          <p:nvPr/>
        </p:nvSpPr>
        <p:spPr bwMode="auto">
          <a:xfrm>
            <a:off x="0" y="7924800"/>
            <a:ext cx="13004800" cy="76200"/>
          </a:xfrm>
          <a:prstGeom prst="rect">
            <a:avLst/>
          </a:prstGeom>
          <a:solidFill>
            <a:srgbClr val="E2712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GB">
              <a:latin typeface="Gill Sans" pitchFamily="-110" charset="0"/>
              <a:ea typeface="ヒラギノ角ゴ ProN W3" pitchFamily="-110" charset="-128"/>
              <a:sym typeface="Gill Sans" pitchFamily="-110" charset="0"/>
            </a:endParaRPr>
          </a:p>
        </p:txBody>
      </p:sp>
      <p:sp>
        <p:nvSpPr>
          <p:cNvPr id="32773" name="Rectangle 4"/>
          <p:cNvSpPr>
            <a:spLocks/>
          </p:cNvSpPr>
          <p:nvPr/>
        </p:nvSpPr>
        <p:spPr bwMode="auto">
          <a:xfrm>
            <a:off x="901700" y="8648700"/>
            <a:ext cx="50038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63584" bIns="0">
            <a:spAutoFit/>
          </a:bodyPr>
          <a:lstStyle/>
          <a:p>
            <a:pPr marL="63500" algn="l">
              <a:defRPr/>
            </a:pPr>
            <a:r>
              <a:rPr lang="en-US" sz="1800" b="1">
                <a:solidFill>
                  <a:srgbClr val="4C4C4C"/>
                </a:solidFill>
                <a:latin typeface="Helvetica Neue" pitchFamily="-110" charset="0"/>
                <a:ea typeface="ＭＳ Ｐゴシック" pitchFamily="-110" charset="-128"/>
                <a:cs typeface="ＭＳ Ｐゴシック" pitchFamily="-110" charset="-128"/>
                <a:sym typeface="Helvetica Neue" pitchFamily="-110" charset="0"/>
              </a:rPr>
              <a:t>ADFF 2011:</a:t>
            </a:r>
            <a:r>
              <a:rPr lang="en-US" sz="1800" b="1">
                <a:solidFill>
                  <a:srgbClr val="999999"/>
                </a:solidFill>
                <a:latin typeface="Helvetica Neue" pitchFamily="-110" charset="0"/>
                <a:ea typeface="ＭＳ Ｐゴシック" pitchFamily="-110" charset="-128"/>
                <a:cs typeface="ＭＳ Ｐゴシック" pitchFamily="-110" charset="-128"/>
                <a:sym typeface="Helvetica Neue" pitchFamily="-110" charset="0"/>
              </a:rPr>
              <a:t> </a:t>
            </a:r>
            <a:r>
              <a:rPr lang="en-US" sz="1800" b="1">
                <a:solidFill>
                  <a:srgbClr val="E27122"/>
                </a:solidFill>
                <a:latin typeface="Helvetica Neue" pitchFamily="-110" charset="0"/>
                <a:ea typeface="ＭＳ Ｐゴシック" pitchFamily="-110" charset="-128"/>
                <a:cs typeface="ＭＳ Ｐゴシック" pitchFamily="-110" charset="-128"/>
                <a:sym typeface="Helvetica Neue" pitchFamily="-110" charset="0"/>
              </a:rPr>
              <a:t>Positioning the brand for growth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ransition/>
  <p:txStyles>
    <p:titleStyle>
      <a:lvl1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+mj-lt"/>
          <a:ea typeface="+mj-ea"/>
          <a:cs typeface="+mj-cs"/>
          <a:sym typeface="Helvetica Neue Bold Condensed" pitchFamily="24" charset="0"/>
        </a:defRPr>
      </a:lvl1pPr>
      <a:lvl2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2pPr>
      <a:lvl3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3pPr>
      <a:lvl4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4pPr>
      <a:lvl5pPr marL="63500" indent="-63500" algn="l" rtl="0" eaLnBrk="0" fontAlgn="base" hangingPunct="0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pitchFamily="24" charset="0"/>
        </a:defRPr>
      </a:lvl5pPr>
      <a:lvl6pPr marL="5207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6pPr>
      <a:lvl7pPr marL="9779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7pPr>
      <a:lvl8pPr marL="14351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8pPr>
      <a:lvl9pPr marL="1892300" algn="l" rtl="0" fontAlgn="base">
        <a:spcBef>
          <a:spcPct val="0"/>
        </a:spcBef>
        <a:spcAft>
          <a:spcPct val="0"/>
        </a:spcAft>
        <a:defRPr>
          <a:solidFill>
            <a:srgbClr val="999999"/>
          </a:solidFill>
          <a:latin typeface="Helvetica Neue Bold Condensed" charset="0"/>
          <a:ea typeface="ヒラギノ角ゴ ProN W6" charset="0"/>
          <a:cs typeface="ヒラギノ角ゴ ProN W6" charset="0"/>
          <a:sym typeface="Helvetica Neue Bold Condensed" charset="0"/>
        </a:defRPr>
      </a:lvl9pPr>
    </p:titleStyle>
    <p:bodyStyle>
      <a:lvl1pPr marL="398463" indent="-354013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•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1pPr>
      <a:lvl2pPr marL="819150" indent="-293688" algn="l" rtl="0" eaLnBrk="0" fontAlgn="base" hangingPunct="0">
        <a:spcBef>
          <a:spcPts val="400"/>
        </a:spcBef>
        <a:spcAft>
          <a:spcPct val="0"/>
        </a:spcAft>
        <a:buClr>
          <a:srgbClr val="999999"/>
        </a:buClr>
        <a:buSzPct val="100000"/>
        <a:buFont typeface="Wingdings" pitchFamily="2" charset="2"/>
        <a:buChar char="§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2pPr>
      <a:lvl3pPr marL="123666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-"/>
        <a:defRPr sz="1600">
          <a:solidFill>
            <a:srgbClr val="999999"/>
          </a:solidFill>
          <a:latin typeface="+mn-lt"/>
          <a:ea typeface="+mn-ea"/>
          <a:cs typeface="+mn-cs"/>
          <a:sym typeface="Helvetica Neue Light" pitchFamily="24" charset="0"/>
        </a:defRPr>
      </a:lvl3pPr>
      <a:lvl4pPr marL="1712913" indent="-236538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–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4pPr>
      <a:lvl5pPr marL="2190750" indent="-234950" algn="l" rtl="0" eaLnBrk="0" fontAlgn="base" hangingPunct="0">
        <a:spcBef>
          <a:spcPts val="400"/>
        </a:spcBef>
        <a:spcAft>
          <a:spcPct val="0"/>
        </a:spcAft>
        <a:buSzPct val="100000"/>
        <a:buFont typeface="Helvetica Neue Light" pitchFamily="24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pitchFamily="24" charset="0"/>
        </a:defRPr>
      </a:lvl5pPr>
      <a:lvl6pPr marL="26479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6pPr>
      <a:lvl7pPr marL="31051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7pPr>
      <a:lvl8pPr marL="35623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8pPr>
      <a:lvl9pPr marL="4019550" indent="-234950" algn="l" rtl="0" fontAlgn="base">
        <a:spcBef>
          <a:spcPts val="400"/>
        </a:spcBef>
        <a:spcAft>
          <a:spcPct val="0"/>
        </a:spcAft>
        <a:buSzPct val="100000"/>
        <a:buFont typeface="Helvetica Neue Light" charset="0"/>
        <a:buChar char="»"/>
        <a:defRPr sz="1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title style</a:t>
            </a:r>
          </a:p>
        </p:txBody>
      </p:sp>
      <p:sp>
        <p:nvSpPr>
          <p:cNvPr id="2099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pitchFamily="2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pitchFamily="24" charset="0"/>
              </a:rPr>
              <a:t>Second level</a:t>
            </a:r>
          </a:p>
          <a:p>
            <a:pPr lvl="2"/>
            <a:r>
              <a:rPr lang="en-US" smtClean="0">
                <a:sym typeface="Gill Sans" pitchFamily="24" charset="0"/>
              </a:rPr>
              <a:t>Third level</a:t>
            </a:r>
          </a:p>
          <a:p>
            <a:pPr lvl="3"/>
            <a:r>
              <a:rPr lang="en-US" smtClean="0">
                <a:sym typeface="Gill Sans" pitchFamily="24" charset="0"/>
              </a:rPr>
              <a:t>Fourth level</a:t>
            </a:r>
          </a:p>
          <a:p>
            <a:pPr lvl="4"/>
            <a:r>
              <a:rPr lang="en-US" smtClean="0">
                <a:sym typeface="Gill Sans" pitchFamily="2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2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2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2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2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/>
          </p:cNvSpPr>
          <p:nvPr/>
        </p:nvSpPr>
        <p:spPr bwMode="auto">
          <a:xfrm>
            <a:off x="419100" y="2773363"/>
            <a:ext cx="228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2">
                <a:alpha val="65999"/>
              </a:scheme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90000"/>
              </a:lnSpc>
              <a:defRPr/>
            </a:pPr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 Neue Light" pitchFamily="-110" charset="0"/>
                <a:ea typeface="ＭＳ Ｐゴシック" pitchFamily="-110" charset="-128"/>
                <a:sym typeface="Helvetica Neue Light" pitchFamily="-110" charset="0"/>
              </a:rPr>
              <a:t>&lt;</a:t>
            </a:r>
          </a:p>
        </p:txBody>
      </p:sp>
      <p:pic>
        <p:nvPicPr>
          <p:cNvPr id="448515" name="Picture 2"/>
          <p:cNvPicPr>
            <a:picLocks noChangeAspect="1" noChangeArrowheads="1"/>
          </p:cNvPicPr>
          <p:nvPr/>
        </p:nvPicPr>
        <p:blipFill>
          <a:blip r:embed="rId2"/>
          <a:srcRect t="4527" b="4465"/>
          <a:stretch>
            <a:fillRect/>
          </a:stretch>
        </p:blipFill>
        <p:spPr bwMode="auto">
          <a:xfrm>
            <a:off x="-25400" y="838200"/>
            <a:ext cx="13068300" cy="791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6157584" cy="73866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DESIGN INSPIRATIONS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/>
          </p:cNvSpPr>
          <p:nvPr/>
        </p:nvSpPr>
        <p:spPr bwMode="auto">
          <a:xfrm>
            <a:off x="419100" y="2773363"/>
            <a:ext cx="228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2">
                <a:alpha val="65999"/>
              </a:scheme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90000"/>
              </a:lnSpc>
              <a:defRPr/>
            </a:pPr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 Neue Light" pitchFamily="-110" charset="0"/>
                <a:ea typeface="ＭＳ Ｐゴシック" pitchFamily="-110" charset="-128"/>
                <a:sym typeface="Helvetica Neue Light" pitchFamily="-110" charset="0"/>
              </a:rPr>
              <a:t>&lt;</a:t>
            </a:r>
          </a:p>
        </p:txBody>
      </p:sp>
      <p:pic>
        <p:nvPicPr>
          <p:cNvPr id="4618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25275" y="8126413"/>
            <a:ext cx="965200" cy="455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61828" name="Picture 1" descr="brandHei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6157584" cy="73866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DESIGN INSPIRATIONS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2" name="Picture 1"/>
          <p:cNvPicPr>
            <a:picLocks noChangeAspect="1" noChangeArrowheads="1"/>
          </p:cNvPicPr>
          <p:nvPr/>
        </p:nvPicPr>
        <p:blipFill>
          <a:blip r:embed="rId2"/>
          <a:srcRect t="11197" r="386" b="655"/>
          <a:stretch>
            <a:fillRect/>
          </a:stretch>
        </p:blipFill>
        <p:spPr bwMode="auto">
          <a:xfrm>
            <a:off x="-25400" y="812800"/>
            <a:ext cx="13055600" cy="819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7042" name="Rectangle 2"/>
          <p:cNvSpPr>
            <a:spLocks/>
          </p:cNvSpPr>
          <p:nvPr/>
        </p:nvSpPr>
        <p:spPr bwMode="auto">
          <a:xfrm>
            <a:off x="419100" y="2773363"/>
            <a:ext cx="228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2">
                <a:alpha val="65999"/>
              </a:scheme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90000"/>
              </a:lnSpc>
              <a:defRPr/>
            </a:pPr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 Neue Light" pitchFamily="-110" charset="0"/>
                <a:ea typeface="ＭＳ Ｐゴシック" pitchFamily="-110" charset="-128"/>
                <a:sym typeface="Helvetica Neue Light" pitchFamily="-110" charset="0"/>
              </a:rPr>
              <a:t>&lt;</a:t>
            </a:r>
          </a:p>
        </p:txBody>
      </p:sp>
      <p:pic>
        <p:nvPicPr>
          <p:cNvPr id="465925" name="Picture 6" descr="Picture 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738" y="1828800"/>
            <a:ext cx="1124743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6157584" cy="73866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DESIGN INSPIRATIONS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6600" y="1143000"/>
            <a:ext cx="9398000" cy="770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0"/>
            <a:ext cx="6157584" cy="73866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DESIGN INSPIRATIONS</a:t>
            </a:r>
            <a:endParaRPr lang="en-US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Title &amp; Bullets copy 2">
  <a:themeElements>
    <a:clrScheme name="Title &amp; Bullets copy 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2">
      <a:majorFont>
        <a:latin typeface="Helvetica Neue Bold Condensed"/>
        <a:ea typeface="ヒラギノ角ゴ ProN W6"/>
        <a:cs typeface="ヒラギノ角ゴ ProN W6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Title &amp; Bullets copy 3">
  <a:themeElements>
    <a:clrScheme name="Title &amp; Bullets copy 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3">
      <a:majorFont>
        <a:latin typeface="Helvetica Neue Bold Condensed"/>
        <a:ea typeface="ヒラギノ角ゴ ProN W6"/>
        <a:cs typeface="ヒラギノ角ゴ ProN W6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lank copy">
  <a:themeElements>
    <a:clrScheme name="Blank cop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Bold Condensed"/>
        <a:ea typeface="ヒラギノ角ゴ ProN W6"/>
        <a:cs typeface="ヒラギノ角ゴ ProN W6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copy 3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3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Title &amp; Bullets copy 8">
  <a:themeElements>
    <a:clrScheme name="Title &amp; Bullets copy 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8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_Title &amp; Bullets copy 1">
  <a:themeElements>
    <a:clrScheme name="Title &amp; Bullets copy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1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Blank copy 6">
  <a:themeElements>
    <a:clrScheme name="Blank copy 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 6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Title &amp; Bullets copy 6">
  <a:themeElements>
    <a:clrScheme name="Title &amp; Bullets copy 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6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Title &amp; Bullets copy 7">
  <a:themeElements>
    <a:clrScheme name="Title &amp; Bullets copy 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7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itle &amp; Bullets copy 19">
  <a:themeElements>
    <a:clrScheme name="Title &amp; Bullets copy 19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19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1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 copy 20">
  <a:themeElements>
    <a:clrScheme name="Title &amp; Bullets copy 2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20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2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Title &amp; Bullets copy">
  <a:themeElements>
    <a:clrScheme name="Title &amp; Bullets cop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">
      <a:majorFont>
        <a:latin typeface="Helvetica Neue Bold Condensed"/>
        <a:ea typeface="ヒラギノ角ゴ ProN W6"/>
        <a:cs typeface="ヒラギノ角ゴ ProN W6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TMH_Brand_hierarchy_Creds</Template>
  <TotalTime>116</TotalTime>
  <Pages>0</Pages>
  <Words>11</Words>
  <Characters>0</Characters>
  <Application>Microsoft Office PowerPoint</Application>
  <PresentationFormat>Custom</PresentationFormat>
  <Lines>0</Lines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27</vt:i4>
      </vt:variant>
      <vt:variant>
        <vt:lpstr>Slide Titles</vt:lpstr>
      </vt:variant>
      <vt:variant>
        <vt:i4>4</vt:i4>
      </vt:variant>
    </vt:vector>
  </HeadingPairs>
  <TitlesOfParts>
    <vt:vector size="31" baseType="lpstr">
      <vt:lpstr>Blank copy</vt:lpstr>
      <vt:lpstr>Blank copy 3</vt:lpstr>
      <vt:lpstr>Title &amp; Bullets copy 19</vt:lpstr>
      <vt:lpstr>Title &amp; Bullets copy 20</vt:lpstr>
      <vt:lpstr>Title, Bullets &amp; Photo</vt:lpstr>
      <vt:lpstr>1_Title &amp; Subtitle</vt:lpstr>
      <vt:lpstr>Photo - Vertical</vt:lpstr>
      <vt:lpstr>1_Title &amp; Bullets copy</vt:lpstr>
      <vt:lpstr>2_Title &amp; Bullets</vt:lpstr>
      <vt:lpstr>Title - Center</vt:lpstr>
      <vt:lpstr>1_Title &amp; Bullets copy 2</vt:lpstr>
      <vt:lpstr>1_Title &amp; Bullets copy 3</vt:lpstr>
      <vt:lpstr>Photo - Horizontal</vt:lpstr>
      <vt:lpstr>Photo - Horizontal Reflection</vt:lpstr>
      <vt:lpstr>1_Blank copy</vt:lpstr>
      <vt:lpstr>3_Title &amp; Bullets</vt:lpstr>
      <vt:lpstr>Bullets</vt:lpstr>
      <vt:lpstr>Photo - Vertical Reflection</vt:lpstr>
      <vt:lpstr>Title &amp; Bullets - 2 Column</vt:lpstr>
      <vt:lpstr>Title &amp; Bullets - Right</vt:lpstr>
      <vt:lpstr>Title &amp; Bullets - Left</vt:lpstr>
      <vt:lpstr>Title &amp; Bullets copy 8</vt:lpstr>
      <vt:lpstr>1_Title &amp; Bullets copy 1</vt:lpstr>
      <vt:lpstr>Blank copy 6</vt:lpstr>
      <vt:lpstr>Title - Top</vt:lpstr>
      <vt:lpstr>Title &amp; Bullets copy 6</vt:lpstr>
      <vt:lpstr>Title &amp; Bullets copy 7</vt:lpstr>
      <vt:lpstr>Slide 1</vt:lpstr>
      <vt:lpstr>Slide 2</vt:lpstr>
      <vt:lpstr>Slide 3</vt:lpstr>
      <vt:lpstr>Slide 4</vt:lpstr>
    </vt:vector>
  </TitlesOfParts>
  <Company>KPMG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avantikagupta</dc:creator>
  <cp:lastModifiedBy>avantikagupta</cp:lastModifiedBy>
  <cp:revision>3</cp:revision>
  <dcterms:created xsi:type="dcterms:W3CDTF">2013-09-21T14:02:39Z</dcterms:created>
  <dcterms:modified xsi:type="dcterms:W3CDTF">2013-09-21T19:37:29Z</dcterms:modified>
</cp:coreProperties>
</file>